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ppt/media/image5.jpg" ContentType="image/png"/>
  <Override PartName="/ppt/media/image6.jpg" ContentType="image/png"/>
  <Override PartName="/ppt/media/image7.jpg" ContentType="image/png"/>
  <Override PartName="/ppt/media/image8.jpg" ContentType="image/png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4" r:id="rId2"/>
    <p:sldId id="258" r:id="rId3"/>
    <p:sldId id="260" r:id="rId4"/>
    <p:sldId id="261" r:id="rId5"/>
    <p:sldId id="262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EF8"/>
    <a:srgbClr val="2F3B49"/>
    <a:srgbClr val="CFA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9/26/2023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CDD6CA6-24F6-484C-85F2-82B49656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74121EC-B5D8-4CD9-BCB6-9ADBA7D26C99}"/>
              </a:ext>
            </a:extLst>
          </p:cNvPr>
          <p:cNvSpPr txBox="1">
            <a:spLocks/>
          </p:cNvSpPr>
          <p:nvPr/>
        </p:nvSpPr>
        <p:spPr>
          <a:xfrm>
            <a:off x="3019128" y="1121894"/>
            <a:ext cx="7876013" cy="25414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Kutyatartók Webáruháza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6BF217A4-24A4-4B58-AB61-BCCB1B800E25}"/>
              </a:ext>
            </a:extLst>
          </p:cNvPr>
          <p:cNvCxnSpPr>
            <a:cxnSpLocks/>
          </p:cNvCxnSpPr>
          <p:nvPr/>
        </p:nvCxnSpPr>
        <p:spPr>
          <a:xfrm>
            <a:off x="2831977" y="1012054"/>
            <a:ext cx="0" cy="2485748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cím 2">
            <a:extLst>
              <a:ext uri="{FF2B5EF4-FFF2-40B4-BE49-F238E27FC236}">
                <a16:creationId xmlns:a16="http://schemas.microsoft.com/office/drawing/2014/main" id="{C184AA54-F392-4CE7-B9F1-55DA5EFA6E89}"/>
              </a:ext>
            </a:extLst>
          </p:cNvPr>
          <p:cNvSpPr txBox="1">
            <a:spLocks/>
          </p:cNvSpPr>
          <p:nvPr/>
        </p:nvSpPr>
        <p:spPr>
          <a:xfrm>
            <a:off x="5107577" y="6100354"/>
            <a:ext cx="7084423" cy="757645"/>
          </a:xfrm>
          <a:prstGeom prst="rect">
            <a:avLst/>
          </a:prstGeom>
          <a:solidFill>
            <a:srgbClr val="CFA072"/>
          </a:solidFill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Csapat tagjai: 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Bogos Enikő, Széles Réka Noémi, Farkas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Fanni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hu-HU" b="1" dirty="0" smtClean="0">
                <a:latin typeface="Arial" panose="020B0604020202020204" pitchFamily="34" charset="0"/>
                <a:cs typeface="Arial" panose="020B0604020202020204" pitchFamily="34" charset="0"/>
              </a:rPr>
              <a:t>Konzulensünk: </a:t>
            </a:r>
            <a:r>
              <a:rPr lang="hu-HU" dirty="0" smtClean="0">
                <a:latin typeface="Arial" panose="020B0604020202020204" pitchFamily="34" charset="0"/>
                <a:cs typeface="Arial" panose="020B0604020202020204" pitchFamily="34" charset="0"/>
              </a:rPr>
              <a:t>Paksi Norbert (IÁKK)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77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B02DD98-72BD-4C22-ADB2-94DC4E96285A}"/>
              </a:ext>
            </a:extLst>
          </p:cNvPr>
          <p:cNvSpPr txBox="1"/>
          <p:nvPr/>
        </p:nvSpPr>
        <p:spPr>
          <a:xfrm>
            <a:off x="719090" y="409331"/>
            <a:ext cx="599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Kutyatartók Webáruháza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D92612C-2B64-4F23-81CE-F46C21F32A10}"/>
              </a:ext>
            </a:extLst>
          </p:cNvPr>
          <p:cNvSpPr txBox="1"/>
          <p:nvPr/>
        </p:nvSpPr>
        <p:spPr>
          <a:xfrm>
            <a:off x="719090" y="1277730"/>
            <a:ext cx="75758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/>
              <a:t>Egy reszponzív kutyákkal kapcsolatos webáruházat készítünk, ahol nyakörveket, pórázokat, hámokat és kutyajátékokat lehet </a:t>
            </a:r>
            <a:r>
              <a:rPr lang="hu-HU" dirty="0" smtClean="0"/>
              <a:t>vásárolni.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mtClean="0"/>
              <a:t>A termékekről </a:t>
            </a:r>
            <a:r>
              <a:rPr lang="hu-HU" dirty="0"/>
              <a:t>legalább egy kép és termékleírás </a:t>
            </a:r>
            <a:r>
              <a:rPr lang="hu-HU" dirty="0" smtClean="0"/>
              <a:t>lesz.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smtClean="0"/>
              <a:t>Lesz </a:t>
            </a:r>
            <a:r>
              <a:rPr lang="hu-HU" dirty="0"/>
              <a:t>egy regisztrációs és bejelentkezési felület. A regisztráció után egy e-mailt küldünk a megadott e-mail címre a sikeres regisztrációról. </a:t>
            </a:r>
            <a:endParaRPr lang="hu-HU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smtClean="0"/>
              <a:t>Szeretnénk  rendezést is beállítani( Abc sorrend, ár szerint).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smtClean="0"/>
              <a:t>Egy virtuális </a:t>
            </a:r>
            <a:r>
              <a:rPr lang="hu-HU" dirty="0"/>
              <a:t>kosarat is létrehozunk</a:t>
            </a:r>
            <a:r>
              <a:rPr lang="hu-HU" dirty="0" smtClean="0"/>
              <a:t>, a vásárlásról lesz egy összegzés és ezzel zárul. (fizetés </a:t>
            </a:r>
            <a:r>
              <a:rPr lang="hu-HU" dirty="0"/>
              <a:t>csak </a:t>
            </a:r>
            <a:r>
              <a:rPr lang="hu-HU" dirty="0" smtClean="0"/>
              <a:t>készpénzzel)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dirty="0" smtClean="0"/>
              <a:t>Hozzákapcsolunk </a:t>
            </a:r>
            <a:r>
              <a:rPr lang="hu-HU" dirty="0"/>
              <a:t>egy adatbázist, ahol a bejelentkezési adatokat titkosítva tároljuk.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0D3E4E-3A23-4B19-92A4-22F6D6DCD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020" y="3806963"/>
            <a:ext cx="3213336" cy="1836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7DD9A7A-281B-480A-8960-1FEABA75B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252" y="957432"/>
            <a:ext cx="3188103" cy="2125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92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556C9376-4B92-4459-9AD6-00F4EEF847D3}"/>
              </a:ext>
            </a:extLst>
          </p:cNvPr>
          <p:cNvSpPr txBox="1"/>
          <p:nvPr/>
        </p:nvSpPr>
        <p:spPr>
          <a:xfrm>
            <a:off x="967666" y="687785"/>
            <a:ext cx="431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 dirty="0"/>
              <a:t>Feladatkiosztás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9E234BA-30FA-468B-AAEA-271BA96617EE}"/>
              </a:ext>
            </a:extLst>
          </p:cNvPr>
          <p:cNvSpPr txBox="1"/>
          <p:nvPr/>
        </p:nvSpPr>
        <p:spPr>
          <a:xfrm>
            <a:off x="967666" y="1651246"/>
            <a:ext cx="63297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hu-HU" sz="2000" b="1" dirty="0"/>
              <a:t>Fanni</a:t>
            </a:r>
            <a:r>
              <a:rPr lang="hu-HU" sz="2000" dirty="0"/>
              <a:t>: a képek és a leírások készítésében is részt fogok venni, a design tervezésében is, főleg a </a:t>
            </a:r>
            <a:r>
              <a:rPr lang="hu-HU" sz="2000" dirty="0" err="1"/>
              <a:t>html</a:t>
            </a:r>
            <a:r>
              <a:rPr lang="hu-HU" sz="2000" dirty="0"/>
              <a:t>, </a:t>
            </a:r>
            <a:r>
              <a:rPr lang="hu-HU" sz="2000" dirty="0" err="1"/>
              <a:t>css</a:t>
            </a:r>
            <a:r>
              <a:rPr lang="hu-HU" sz="2000" dirty="0"/>
              <a:t>-el kapcsolatos feladatokat fogom végezni.</a:t>
            </a:r>
          </a:p>
          <a:p>
            <a:pPr algn="just">
              <a:spcAft>
                <a:spcPts val="600"/>
              </a:spcAft>
            </a:pPr>
            <a:endParaRPr lang="hu-HU" sz="2000" dirty="0"/>
          </a:p>
          <a:p>
            <a:pPr algn="just">
              <a:spcAft>
                <a:spcPts val="600"/>
              </a:spcAft>
            </a:pPr>
            <a:r>
              <a:rPr lang="hu-HU" sz="2000" b="1" dirty="0"/>
              <a:t>Enikő: </a:t>
            </a:r>
            <a:r>
              <a:rPr lang="hu-HU" sz="2000" dirty="0"/>
              <a:t>weboldal tervezése, design, szerkesztése, és részt fogok venni a </a:t>
            </a:r>
            <a:r>
              <a:rPr lang="hu-HU" sz="2000" dirty="0" err="1"/>
              <a:t>html</a:t>
            </a:r>
            <a:r>
              <a:rPr lang="hu-HU" sz="2000" dirty="0"/>
              <a:t> írásában.</a:t>
            </a:r>
          </a:p>
          <a:p>
            <a:pPr algn="just">
              <a:spcAft>
                <a:spcPts val="600"/>
              </a:spcAft>
            </a:pPr>
            <a:endParaRPr lang="hu-HU" sz="2000" dirty="0"/>
          </a:p>
          <a:p>
            <a:pPr algn="just">
              <a:spcAft>
                <a:spcPts val="600"/>
              </a:spcAft>
            </a:pPr>
            <a:r>
              <a:rPr lang="hu-HU" sz="2000" b="1" dirty="0"/>
              <a:t>Réka: </a:t>
            </a:r>
            <a:r>
              <a:rPr lang="hu-HU" sz="2000" dirty="0"/>
              <a:t>az adatbázissal fogok foglalkozni, annak weboldalhoz való összekötésével. JavaScript-el és PHP-vel is fogok dolgozni. 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20529133-1AD8-4DBE-9934-6C20F4DF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35" y="687785"/>
            <a:ext cx="3444905" cy="229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02EBC5A6-6C61-4124-81AD-06E3DF95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635" y="3429000"/>
            <a:ext cx="3444906" cy="229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50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E992D8EC-1A6A-45A4-8725-3E16B8392C58}"/>
              </a:ext>
            </a:extLst>
          </p:cNvPr>
          <p:cNvSpPr txBox="1"/>
          <p:nvPr/>
        </p:nvSpPr>
        <p:spPr>
          <a:xfrm>
            <a:off x="1065319" y="772357"/>
            <a:ext cx="600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hu-HU" dirty="0"/>
              <a:t>Nehézségek a munka során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EB494C6-5AA0-4789-83D2-8D87D0063F58}"/>
              </a:ext>
            </a:extLst>
          </p:cNvPr>
          <p:cNvSpPr txBox="1"/>
          <p:nvPr/>
        </p:nvSpPr>
        <p:spPr>
          <a:xfrm>
            <a:off x="1065319" y="1751068"/>
            <a:ext cx="62403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dirty="0"/>
              <a:t>A regisztrációs, bejelentkezős felület létrehozása.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dirty="0"/>
              <a:t>A felhasználónak visszaigazoló emailt küldeni.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dirty="0"/>
              <a:t>A regisztrációs adatok </a:t>
            </a:r>
            <a:r>
              <a:rPr lang="hu-HU" sz="2000" dirty="0" smtClean="0"/>
              <a:t>biztonságosan </a:t>
            </a:r>
            <a:r>
              <a:rPr lang="hu-HU" sz="2000" dirty="0"/>
              <a:t>kezelése.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000" dirty="0"/>
              <a:t>Az adatbázis összekötése a weblappal.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4B4CFFE-CA4B-4071-B562-A9DE26F5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85" y="1719191"/>
            <a:ext cx="3984965" cy="2656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2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C69B08B3-21CB-45ED-BCC3-BDCCD5758056}"/>
              </a:ext>
            </a:extLst>
          </p:cNvPr>
          <p:cNvSpPr txBox="1"/>
          <p:nvPr/>
        </p:nvSpPr>
        <p:spPr>
          <a:xfrm>
            <a:off x="1296140" y="603682"/>
            <a:ext cx="6507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Kérdéseink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35137A9-01F9-4668-ADCD-412F1B4E8200}"/>
              </a:ext>
            </a:extLst>
          </p:cNvPr>
          <p:cNvSpPr txBox="1"/>
          <p:nvPr/>
        </p:nvSpPr>
        <p:spPr>
          <a:xfrm>
            <a:off x="1189609" y="2050742"/>
            <a:ext cx="6938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/>
            </a:lvl1pPr>
          </a:lstStyle>
          <a:p>
            <a:r>
              <a:rPr lang="hu-HU" dirty="0"/>
              <a:t>Milyen adatokat </a:t>
            </a:r>
            <a:r>
              <a:rPr lang="hu-HU" dirty="0" smtClean="0"/>
              <a:t>érdemes az </a:t>
            </a:r>
            <a:r>
              <a:rPr lang="hu-HU" dirty="0" err="1"/>
              <a:t>adatbázban</a:t>
            </a:r>
            <a:r>
              <a:rPr lang="hu-HU" dirty="0"/>
              <a:t> tárolni? </a:t>
            </a:r>
          </a:p>
          <a:p>
            <a:r>
              <a:rPr lang="hu-HU" dirty="0"/>
              <a:t>A vásárlás vége, hogy nézzen ki? </a:t>
            </a:r>
          </a:p>
          <a:p>
            <a:pPr marL="0" indent="0">
              <a:buNone/>
            </a:pPr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01ABEF7F-A522-432F-A273-4E17A8D28603}"/>
              </a:ext>
            </a:extLst>
          </p:cNvPr>
          <p:cNvGrpSpPr/>
          <p:nvPr/>
        </p:nvGrpSpPr>
        <p:grpSpPr>
          <a:xfrm>
            <a:off x="8150809" y="603682"/>
            <a:ext cx="3397189" cy="5095783"/>
            <a:chOff x="4016959" y="989675"/>
            <a:chExt cx="3397189" cy="5095783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DC6BD688-CB42-4E71-99E3-36233D2EB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6959" y="989675"/>
              <a:ext cx="3397189" cy="50957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412C5C50-9375-4331-88E8-37B42504918A}"/>
                </a:ext>
              </a:extLst>
            </p:cNvPr>
            <p:cNvSpPr txBox="1"/>
            <p:nvPr/>
          </p:nvSpPr>
          <p:spPr>
            <a:xfrm rot="19987771">
              <a:off x="4266991" y="1783048"/>
              <a:ext cx="470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okChampa" panose="020B0604020202020204" pitchFamily="34" charset="-34"/>
                  <a:cs typeface="DokChampa" panose="020B0604020202020204" pitchFamily="34" charset="-34"/>
                </a:defRPr>
              </a:lvl1pPr>
            </a:lstStyle>
            <a:p>
              <a:r>
                <a:rPr lang="hu-HU" dirty="0"/>
                <a:t>?</a:t>
              </a:r>
            </a:p>
          </p:txBody>
        </p: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0CA8ED30-005B-4766-BCD6-A7452B31F8E2}"/>
                </a:ext>
              </a:extLst>
            </p:cNvPr>
            <p:cNvSpPr txBox="1"/>
            <p:nvPr/>
          </p:nvSpPr>
          <p:spPr>
            <a:xfrm rot="21216966">
              <a:off x="5037764" y="1264819"/>
              <a:ext cx="470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okChampa" panose="020B0604020202020204" pitchFamily="34" charset="-34"/>
                  <a:cs typeface="DokChampa" panose="020B0604020202020204" pitchFamily="34" charset="-34"/>
                </a:defRPr>
              </a:lvl1pPr>
            </a:lstStyle>
            <a:p>
              <a:r>
                <a:rPr lang="hu-HU" dirty="0"/>
                <a:t>?</a:t>
              </a:r>
            </a:p>
          </p:txBody>
        </p:sp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E6E2454B-0DC0-40DB-B3D3-522E2369F76C}"/>
                </a:ext>
              </a:extLst>
            </p:cNvPr>
            <p:cNvSpPr txBox="1"/>
            <p:nvPr/>
          </p:nvSpPr>
          <p:spPr>
            <a:xfrm rot="644938">
              <a:off x="5797524" y="1264819"/>
              <a:ext cx="470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okChampa" panose="020B0604020202020204" pitchFamily="34" charset="-34"/>
                  <a:cs typeface="DokChampa" panose="020B0604020202020204" pitchFamily="34" charset="-34"/>
                </a:rPr>
                <a:t>?</a:t>
              </a:r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26E0058C-068D-46E4-9228-3CBACE8189CB}"/>
                </a:ext>
              </a:extLst>
            </p:cNvPr>
            <p:cNvSpPr txBox="1"/>
            <p:nvPr/>
          </p:nvSpPr>
          <p:spPr>
            <a:xfrm rot="1562739">
              <a:off x="6720935" y="1703633"/>
              <a:ext cx="4708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5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okChampa" panose="020B0604020202020204" pitchFamily="34" charset="-34"/>
                  <a:cs typeface="DokChampa" panose="020B0604020202020204" pitchFamily="34" charset="-34"/>
                </a:defRPr>
              </a:lvl1pPr>
            </a:lstStyle>
            <a:p>
              <a:r>
                <a:rPr lang="hu-HU" dirty="0"/>
                <a:t>?</a:t>
              </a: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85C194F9-92F1-4FD8-99AF-CD853603F094}"/>
                </a:ext>
              </a:extLst>
            </p:cNvPr>
            <p:cNvSpPr txBox="1"/>
            <p:nvPr/>
          </p:nvSpPr>
          <p:spPr>
            <a:xfrm rot="1562739">
              <a:off x="6761199" y="3013574"/>
              <a:ext cx="470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okChampa" panose="020B0604020202020204" pitchFamily="34" charset="-34"/>
                  <a:cs typeface="DokChampa" panose="020B0604020202020204" pitchFamily="34" charset="-34"/>
                </a:defRPr>
              </a:lvl1pPr>
            </a:lstStyle>
            <a:p>
              <a:r>
                <a:rPr lang="hu-HU" dirty="0"/>
                <a:t>?</a:t>
              </a:r>
            </a:p>
          </p:txBody>
        </p:sp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B7460A7E-5C60-4CB2-B5F6-9E2E3C942BBB}"/>
                </a:ext>
              </a:extLst>
            </p:cNvPr>
            <p:cNvSpPr txBox="1"/>
            <p:nvPr/>
          </p:nvSpPr>
          <p:spPr>
            <a:xfrm rot="1562739">
              <a:off x="6720934" y="4136196"/>
              <a:ext cx="470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okChampa" panose="020B0604020202020204" pitchFamily="34" charset="-34"/>
                  <a:cs typeface="DokChampa" panose="020B0604020202020204" pitchFamily="34" charset="-34"/>
                </a:defRPr>
              </a:lvl1pPr>
            </a:lstStyle>
            <a:p>
              <a:r>
                <a:rPr lang="hu-HU" dirty="0"/>
                <a:t>?</a:t>
              </a:r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B25B1226-9986-4599-AB04-7161CE4969ED}"/>
                </a:ext>
              </a:extLst>
            </p:cNvPr>
            <p:cNvSpPr txBox="1"/>
            <p:nvPr/>
          </p:nvSpPr>
          <p:spPr>
            <a:xfrm rot="19987771">
              <a:off x="4200200" y="3013501"/>
              <a:ext cx="470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okChampa" panose="020B0604020202020204" pitchFamily="34" charset="-34"/>
                  <a:cs typeface="DokChampa" panose="020B0604020202020204" pitchFamily="34" charset="-34"/>
                </a:defRPr>
              </a:lvl1pPr>
            </a:lstStyle>
            <a:p>
              <a:r>
                <a:rPr lang="hu-HU" dirty="0"/>
                <a:t>?</a:t>
              </a:r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76315900-F222-48CC-A079-5A5D718E598A}"/>
                </a:ext>
              </a:extLst>
            </p:cNvPr>
            <p:cNvSpPr txBox="1"/>
            <p:nvPr/>
          </p:nvSpPr>
          <p:spPr>
            <a:xfrm rot="19987771">
              <a:off x="4242299" y="4136125"/>
              <a:ext cx="470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okChampa" panose="020B0604020202020204" pitchFamily="34" charset="-34"/>
                  <a:cs typeface="DokChampa" panose="020B0604020202020204" pitchFamily="34" charset="-34"/>
                </a:defRPr>
              </a:lvl1pPr>
            </a:lstStyle>
            <a:p>
              <a:r>
                <a:rPr lang="hu-HU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425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5E30FF9C-DF97-41C8-9F43-B1CFC7E1649D}"/>
              </a:ext>
            </a:extLst>
          </p:cNvPr>
          <p:cNvSpPr txBox="1"/>
          <p:nvPr/>
        </p:nvSpPr>
        <p:spPr>
          <a:xfrm>
            <a:off x="0" y="109468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dirty="0"/>
              <a:t>Köszönjük a figyelmet!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9D2FD09-90F0-4D73-A67A-866C77C1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69" y="2675275"/>
            <a:ext cx="4632062" cy="3088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389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éri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TM10001114[[fn=Galéria]]</Template>
  <TotalTime>576</TotalTime>
  <Words>235</Words>
  <Application>Microsoft Office PowerPoint</Application>
  <PresentationFormat>Szélesvásznú</PresentationFormat>
  <Paragraphs>33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DokChampa</vt:lpstr>
      <vt:lpstr>Palatino Linotype</vt:lpstr>
      <vt:lpstr>Galéria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Kutya Tartók Webáruháza</dc:title>
  <dc:creator>farkas fanni farkas</dc:creator>
  <cp:lastModifiedBy>PC</cp:lastModifiedBy>
  <cp:revision>24</cp:revision>
  <dcterms:created xsi:type="dcterms:W3CDTF">2023-09-14T12:35:04Z</dcterms:created>
  <dcterms:modified xsi:type="dcterms:W3CDTF">2023-09-26T07:21:56Z</dcterms:modified>
</cp:coreProperties>
</file>